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5" r:id="rId4"/>
    <p:sldId id="258" r:id="rId5"/>
    <p:sldId id="260" r:id="rId6"/>
    <p:sldId id="259" r:id="rId7"/>
    <p:sldId id="264" r:id="rId8"/>
    <p:sldId id="267" r:id="rId9"/>
    <p:sldId id="268" r:id="rId10"/>
    <p:sldId id="271" r:id="rId11"/>
    <p:sldId id="274" r:id="rId12"/>
    <p:sldId id="270" r:id="rId13"/>
    <p:sldId id="269" r:id="rId14"/>
    <p:sldId id="272" r:id="rId15"/>
    <p:sldId id="273" r:id="rId16"/>
    <p:sldId id="261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2487" autoAdjust="0"/>
  </p:normalViewPr>
  <p:slideViewPr>
    <p:cSldViewPr snapToGrid="0">
      <p:cViewPr>
        <p:scale>
          <a:sx n="33" d="100"/>
          <a:sy n="33" d="100"/>
        </p:scale>
        <p:origin x="1248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05A6E-A647-42D3-9141-ED4D756BCAA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AAAE5-3B2E-4527-8C39-3B0C041F6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קצת</a:t>
            </a:r>
            <a:r>
              <a:rPr lang="he-IL" baseline="0" dirty="0" smtClean="0"/>
              <a:t> עליי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baseline="0" dirty="0" smtClean="0"/>
              <a:t>עתודאי למתמטיקה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baseline="0" dirty="0" smtClean="0"/>
              <a:t>* 7 שנים בחיל אויר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baseline="0" dirty="0" smtClean="0"/>
              <a:t>סטודנט תואר שני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baseline="0" dirty="0" smtClean="0"/>
              <a:t>ייל, ארה"ב, מיין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AAAE5-3B2E-4527-8C39-3B0C041F6C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9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מה זה </a:t>
            </a:r>
            <a:r>
              <a:rPr lang="he-IL" dirty="0" err="1" smtClean="0"/>
              <a:t>אמלק</a:t>
            </a:r>
            <a:endParaRPr lang="he-IL" dirty="0" smtClean="0"/>
          </a:p>
          <a:p>
            <a:endParaRPr lang="he-IL" dirty="0" smtClean="0"/>
          </a:p>
          <a:p>
            <a:r>
              <a:rPr lang="he-IL" dirty="0" smtClean="0"/>
              <a:t>4-5 קליק </a:t>
            </a:r>
            <a:r>
              <a:rPr lang="he-IL" dirty="0" err="1" smtClean="0"/>
              <a:t>בייטים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AAAE5-3B2E-4527-8C39-3B0C041F6C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הסבר על</a:t>
            </a:r>
            <a:r>
              <a:rPr lang="he-IL" baseline="0" dirty="0" smtClean="0"/>
              <a:t> </a:t>
            </a:r>
            <a:r>
              <a:rPr lang="he-IL" baseline="0" dirty="0" err="1" smtClean="0"/>
              <a:t>פתיון</a:t>
            </a:r>
            <a:r>
              <a:rPr lang="he-IL" baseline="0" dirty="0" smtClean="0"/>
              <a:t> קליקים</a:t>
            </a:r>
          </a:p>
          <a:p>
            <a:r>
              <a:rPr lang="he-IL" baseline="0" dirty="0" smtClean="0"/>
              <a:t>3 דוגמאות לסוגי </a:t>
            </a:r>
            <a:r>
              <a:rPr lang="he-IL" baseline="0" dirty="0" err="1" smtClean="0"/>
              <a:t>פתיון</a:t>
            </a:r>
            <a:r>
              <a:rPr lang="he-IL" baseline="0" dirty="0" smtClean="0"/>
              <a:t> קליקים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AAAE5-3B2E-4527-8C39-3B0C041F6C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9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למה</a:t>
            </a:r>
            <a:r>
              <a:rPr lang="he-IL" baseline="0" dirty="0" smtClean="0"/>
              <a:t> הם עושים את זה?</a:t>
            </a:r>
            <a:endParaRPr lang="en-US" dirty="0" smtClean="0"/>
          </a:p>
          <a:p>
            <a:r>
              <a:rPr lang="he-IL" dirty="0" smtClean="0"/>
              <a:t>על כל</a:t>
            </a:r>
            <a:r>
              <a:rPr lang="he-IL" baseline="0" dirty="0" smtClean="0"/>
              <a:t> כניסה לכתבה האתר מקבל כסף וחשיפה לפרסומות</a:t>
            </a:r>
          </a:p>
          <a:p>
            <a:r>
              <a:rPr lang="he-IL" baseline="0" dirty="0" smtClean="0"/>
              <a:t>בערך 8000 לכתבה.</a:t>
            </a:r>
          </a:p>
          <a:p>
            <a:r>
              <a:rPr lang="he-IL" baseline="0" dirty="0" smtClean="0"/>
              <a:t>10 כתבות ביום (יש יותר) – הכנסה של 80,000 שקלים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AAAE5-3B2E-4527-8C39-3B0C041F6C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9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זה היה משעשע, והיה כיף,</a:t>
            </a:r>
            <a:r>
              <a:rPr lang="he-IL" baseline="0" dirty="0" smtClean="0"/>
              <a:t> אז התחלנו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AAAE5-3B2E-4527-8C39-3B0C041F6C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5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מתנדבים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AAAE5-3B2E-4527-8C39-3B0C041F6C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37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AAAE5-3B2E-4527-8C39-3B0C041F6C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7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5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67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0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lu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33875" y="366493"/>
            <a:ext cx="5837067" cy="58372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52" y="2869809"/>
            <a:ext cx="6610643" cy="1310030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052" y="4378449"/>
            <a:ext cx="6610643" cy="72812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5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5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1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05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1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408-A13C-4BD2-B63E-A2FDEDA71116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4274A-6FB6-4041-A871-BA6DC566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4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218" y="365125"/>
            <a:ext cx="11100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218" y="1825625"/>
            <a:ext cx="111005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218" y="6499275"/>
            <a:ext cx="2447779" cy="27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346E408-A13C-4BD2-B63E-A2FDEDA71116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8621" y="6499275"/>
            <a:ext cx="5416061" cy="27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99275"/>
            <a:ext cx="2743200" cy="27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204274A-6FB6-4041-A871-BA6DC56636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3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effectLst>
            <a:outerShdw blurRad="50800" dist="38100" dir="2700000" algn="tl" rotWithShape="0">
              <a:prstClr val="black"/>
            </a:outerShdw>
          </a:effectLst>
          <a:latin typeface="David" panose="020E0502060401010101" pitchFamily="34" charset="-79"/>
          <a:ea typeface="+mj-ea"/>
          <a:cs typeface="David" panose="020E0502060401010101" pitchFamily="34" charset="-79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50800" dist="38100" dir="2700000" algn="tl" rotWithShape="0">
              <a:prstClr val="black"/>
            </a:outerShdw>
          </a:effectLst>
          <a:latin typeface="David" panose="020E0502060401010101" pitchFamily="34" charset="-79"/>
          <a:ea typeface="+mn-ea"/>
          <a:cs typeface="David" panose="020E0502060401010101" pitchFamily="34" charset="-79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38100" dir="2700000" algn="tl" rotWithShape="0">
              <a:prstClr val="black"/>
            </a:outerShdw>
          </a:effectLst>
          <a:latin typeface="David" panose="020E0502060401010101" pitchFamily="34" charset="-79"/>
          <a:ea typeface="+mn-ea"/>
          <a:cs typeface="David" panose="020E0502060401010101" pitchFamily="34" charset="-79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38100" dir="2700000" algn="tl" rotWithShape="0">
              <a:prstClr val="black"/>
            </a:outerShdw>
          </a:effectLst>
          <a:latin typeface="David" panose="020E0502060401010101" pitchFamily="34" charset="-79"/>
          <a:ea typeface="+mn-ea"/>
          <a:cs typeface="David" panose="020E0502060401010101" pitchFamily="34" charset="-79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/>
            </a:outerShdw>
          </a:effectLst>
          <a:latin typeface="David" panose="020E0502060401010101" pitchFamily="34" charset="-79"/>
          <a:ea typeface="+mn-ea"/>
          <a:cs typeface="David" panose="020E0502060401010101" pitchFamily="34" charset="-79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/>
            </a:outerShdw>
          </a:effectLst>
          <a:latin typeface="David" panose="020E0502060401010101" pitchFamily="34" charset="-79"/>
          <a:ea typeface="+mn-ea"/>
          <a:cs typeface="David" panose="020E0502060401010101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anla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bit.ly/hazfalafel" TargetMode="External"/><Relationship Id="rId4" Type="http://schemas.openxmlformats.org/officeDocument/2006/relationships/hyperlink" Target="bit.ly/hazfalafe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7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96" y="-128867"/>
            <a:ext cx="6230219" cy="469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7151">
            <a:off x="173903" y="3347438"/>
            <a:ext cx="6154009" cy="3543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5021">
            <a:off x="160870" y="535168"/>
            <a:ext cx="5382376" cy="3915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58268">
            <a:off x="6035025" y="-940766"/>
            <a:ext cx="5992061" cy="4696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7488">
            <a:off x="4861999" y="2519080"/>
            <a:ext cx="7344800" cy="5029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0719">
            <a:off x="4103170" y="600923"/>
            <a:ext cx="6487430" cy="56681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880" y="0"/>
            <a:ext cx="96012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93181"/>
            <a:ext cx="11231880" cy="4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4" y="1520291"/>
            <a:ext cx="5789379" cy="3817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65" y="1520291"/>
            <a:ext cx="5381935" cy="3817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082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57" y="0"/>
            <a:ext cx="4610743" cy="6535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5" y="0"/>
            <a:ext cx="420671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4" y="0"/>
            <a:ext cx="4153480" cy="7697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93181"/>
            <a:ext cx="11231880" cy="464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880" y="0"/>
            <a:ext cx="960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3372" y="1087071"/>
            <a:ext cx="4331401" cy="4351338"/>
          </a:xfrm>
          <a:prstGeom prst="rect">
            <a:avLst/>
          </a:prstGeom>
        </p:spPr>
      </p:pic>
      <p:pic>
        <p:nvPicPr>
          <p:cNvPr id="1026" name="Picture 2" descr="https://scontent-lhr3-1.xx.fbcdn.net/hphotos-xpf1/v/t1.0-9/12366489_454683161405288_2012913370156124027_n.png?oh=830824222a11289fe7e815d7e1bd3d60&amp;oe=5732C97C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3" y="1087071"/>
            <a:ext cx="4356588" cy="43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44" y="1087072"/>
            <a:ext cx="4338975" cy="4351338"/>
          </a:xfrm>
          <a:prstGeom prst="rect">
            <a:avLst/>
          </a:prstGeom>
        </p:spPr>
      </p:pic>
      <p:pic>
        <p:nvPicPr>
          <p:cNvPr id="1028" name="Picture 4" descr="https://scontent-lhr3-1.xx.fbcdn.net/hphotos-xpl1/v/t1.0-9/12509909_1013180965392195_1494947025741643435_n.jpg?oh=612ec3f44a28a92b265f2c0eac2df11d&amp;oe=574210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4" y="1092050"/>
            <a:ext cx="4356588" cy="43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62" y="2426969"/>
            <a:ext cx="4328622" cy="1698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1" y="329921"/>
            <a:ext cx="4328623" cy="1687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65" y="4584234"/>
            <a:ext cx="4328621" cy="17190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742" y="348734"/>
            <a:ext cx="4338977" cy="1708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7217" y="2394470"/>
            <a:ext cx="4349332" cy="17086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690" y="4584233"/>
            <a:ext cx="4359688" cy="17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2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48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10164"/>
          <a:stretch/>
        </p:blipFill>
        <p:spPr>
          <a:xfrm>
            <a:off x="-35325" y="0"/>
            <a:ext cx="11934941" cy="6770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0216"/>
            <a:ext cx="5199742" cy="706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880" y="0"/>
            <a:ext cx="96012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93181"/>
            <a:ext cx="11231880" cy="464819"/>
          </a:xfrm>
          <a:prstGeom prst="rect">
            <a:avLst/>
          </a:prstGeom>
        </p:spPr>
      </p:pic>
      <p:pic>
        <p:nvPicPr>
          <p:cNvPr id="2050" name="Picture 2" descr="https://fbcdn-sphotos-b-a.akamaihd.net/hphotos-ak-xap1/v/t1.0-9/12509523_10153390494924021_4325390494275907253_n.jpg?oh=8125bb28e7bb59fe8e405212724dfba9&amp;oe=573AE39C&amp;__gda__=1459468233_e2b134a917f2eaf118b881f312e9ad6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29" y="29528"/>
            <a:ext cx="4552950" cy="6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056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140677"/>
            <a:ext cx="3967090" cy="2954215"/>
          </a:xfrm>
          <a:solidFill>
            <a:srgbClr val="B2B2B2">
              <a:alpha val="35000"/>
            </a:srgb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 smtClean="0"/>
              <a:t>“</a:t>
            </a:r>
            <a:r>
              <a:rPr lang="he-IL" sz="4000" dirty="0" smtClean="0"/>
              <a:t>אם </a:t>
            </a:r>
            <a:r>
              <a:rPr lang="he-IL" sz="4000" dirty="0"/>
              <a:t>הצלחתם לתמצת את הכתבה שלכם </a:t>
            </a:r>
            <a:r>
              <a:rPr lang="he-IL" sz="4000" dirty="0" smtClean="0"/>
              <a:t>לשורה, </a:t>
            </a:r>
            <a:r>
              <a:rPr lang="he-IL" sz="4000" dirty="0"/>
              <a:t>אין מה לכעוס שתמצתנו אותה </a:t>
            </a:r>
            <a:r>
              <a:rPr lang="he-IL" sz="4000" dirty="0" smtClean="0"/>
              <a:t>במילה</a:t>
            </a:r>
            <a:r>
              <a:rPr lang="en-US" sz="4000" dirty="0"/>
              <a:t>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880" y="0"/>
            <a:ext cx="9601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93181"/>
            <a:ext cx="11231880" cy="4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21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880" y="0"/>
            <a:ext cx="96012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93181"/>
            <a:ext cx="11231880" cy="464819"/>
          </a:xfrm>
          <a:prstGeom prst="rect">
            <a:avLst/>
          </a:prstGeom>
        </p:spPr>
      </p:pic>
      <p:sp>
        <p:nvSpPr>
          <p:cNvPr id="9" name="Rounded Rectangle 8">
            <a:hlinkClick r:id="rId6"/>
          </p:cNvPr>
          <p:cNvSpPr/>
          <p:nvPr/>
        </p:nvSpPr>
        <p:spPr>
          <a:xfrm>
            <a:off x="8817429" y="217714"/>
            <a:ext cx="2894511" cy="6313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deanla.com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168732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התופעה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2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מה זה אמ;לק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5" y="-914292"/>
            <a:ext cx="4629796" cy="491558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69820" y="1825625"/>
            <a:ext cx="6283979" cy="4351338"/>
          </a:xfrm>
        </p:spPr>
        <p:txBody>
          <a:bodyPr>
            <a:normAutofit/>
          </a:bodyPr>
          <a:lstStyle/>
          <a:p>
            <a:r>
              <a:rPr lang="he-IL" dirty="0" smtClean="0"/>
              <a:t>דיווח: אחת הזמרות המפורסמות בעולם - בהריון &gt;&gt;&gt;</a:t>
            </a:r>
          </a:p>
          <a:p>
            <a:r>
              <a:rPr lang="he-IL" dirty="0" smtClean="0"/>
              <a:t>הוליווד לא נרגעת מהידיעה הזאת</a:t>
            </a:r>
          </a:p>
          <a:p>
            <a:r>
              <a:rPr lang="he-IL" dirty="0" smtClean="0"/>
              <a:t>בשורה טובה לסטודנטים &gt;&gt;&gt;</a:t>
            </a:r>
          </a:p>
          <a:p>
            <a:r>
              <a:rPr lang="he-IL" dirty="0" smtClean="0"/>
              <a:t>דירוג מהירות האינטרנט בעולם, באיזה מקום ישראל</a:t>
            </a:r>
            <a:r>
              <a:rPr lang="he-IL" dirty="0" smtClean="0"/>
              <a:t>?</a:t>
            </a:r>
          </a:p>
          <a:p>
            <a:r>
              <a:rPr lang="he-IL" dirty="0"/>
              <a:t>מה הסיכוי שאסטרואיד ישמיד את כדור הארץ?</a:t>
            </a:r>
            <a:endParaRPr lang="he-IL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73" y="-819500"/>
            <a:ext cx="4610743" cy="5020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01" y="-819500"/>
            <a:ext cx="4601217" cy="45250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93" y="-714711"/>
            <a:ext cx="4667901" cy="4315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74" y="-724237"/>
            <a:ext cx="4620270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58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 smtClean="0"/>
              <a:t>פתיונות</a:t>
            </a:r>
            <a:r>
              <a:rPr lang="he-IL" dirty="0" smtClean="0"/>
              <a:t> קליקים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6014" y="1825625"/>
            <a:ext cx="5427785" cy="4351338"/>
          </a:xfrm>
        </p:spPr>
        <p:txBody>
          <a:bodyPr>
            <a:normAutofit/>
          </a:bodyPr>
          <a:lstStyle/>
          <a:p>
            <a:r>
              <a:rPr lang="he-IL" sz="3600" dirty="0" smtClean="0"/>
              <a:t>הטעיה</a:t>
            </a:r>
          </a:p>
          <a:p>
            <a:r>
              <a:rPr lang="he-IL" sz="3600" dirty="0" smtClean="0"/>
              <a:t>שותפות לסוד</a:t>
            </a:r>
            <a:endParaRPr lang="en-US" sz="3600" dirty="0" smtClean="0"/>
          </a:p>
          <a:p>
            <a:r>
              <a:rPr lang="he-IL" sz="3600" dirty="0" smtClean="0"/>
              <a:t>הגזמת סרק</a:t>
            </a:r>
          </a:p>
          <a:p>
            <a:r>
              <a:rPr lang="he-IL" sz="3600" dirty="0" err="1" smtClean="0"/>
              <a:t>אתגור</a:t>
            </a:r>
            <a:r>
              <a:rPr lang="he-IL" sz="3600" dirty="0" smtClean="0"/>
              <a:t> הקורא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2" y="739671"/>
            <a:ext cx="4553585" cy="4991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60" y="153800"/>
            <a:ext cx="4610743" cy="61635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75" y="739671"/>
            <a:ext cx="4620270" cy="50299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18" y="146796"/>
            <a:ext cx="4620270" cy="60301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501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2290" y="66182"/>
            <a:ext cx="6418387" cy="2325322"/>
          </a:xfrm>
          <a:solidFill>
            <a:srgbClr val="B2B2B2">
              <a:alpha val="35000"/>
            </a:srgbClr>
          </a:solidFill>
        </p:spPr>
        <p:txBody>
          <a:bodyPr>
            <a:normAutofit fontScale="90000"/>
          </a:bodyPr>
          <a:lstStyle/>
          <a:p>
            <a:pPr algn="l" rtl="0"/>
            <a:r>
              <a:rPr lang="en-US" sz="4400" dirty="0"/>
              <a:t>"The best minds of my generation are thinking about how to make people click </a:t>
            </a:r>
            <a:r>
              <a:rPr lang="en-US" sz="4400" dirty="0" smtClean="0"/>
              <a:t>ads”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	   </a:t>
            </a:r>
            <a:r>
              <a:rPr lang="en-US" sz="3100" dirty="0" smtClean="0"/>
              <a:t>-</a:t>
            </a:r>
            <a:r>
              <a:rPr lang="en-US" sz="3100" dirty="0"/>
              <a:t>Jeff </a:t>
            </a:r>
            <a:r>
              <a:rPr lang="en-US" sz="3100" dirty="0" err="1"/>
              <a:t>Hammerbacher</a:t>
            </a:r>
            <a:endParaRPr lang="en-US" sz="3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880" y="0"/>
            <a:ext cx="96012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93181"/>
            <a:ext cx="11231880" cy="464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3677">
            <a:off x="351581" y="866926"/>
            <a:ext cx="5085430" cy="52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10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96 -0.15926 L 2.08333E-7 -3.7037E-7 " pathEditMode="relative" rAng="0" ptsTypes="AA">
                                      <p:cBhvr>
                                        <p:cTn id="11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העמוד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88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ההתחלה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126" y="365125"/>
            <a:ext cx="5824555" cy="581183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e-IL" sz="3600" dirty="0" smtClean="0"/>
              <a:t>"אני לקבל יכול פלאפל"</a:t>
            </a:r>
            <a:endParaRPr lang="en-US" sz="3600" dirty="0" smtClean="0"/>
          </a:p>
        </p:txBody>
      </p:sp>
      <p:sp>
        <p:nvSpPr>
          <p:cNvPr id="8" name="Rounded Rectangle 7">
            <a:hlinkClick r:id="rId4" action="ppaction://hlinkfile"/>
          </p:cNvPr>
          <p:cNvSpPr/>
          <p:nvPr/>
        </p:nvSpPr>
        <p:spPr>
          <a:xfrm>
            <a:off x="6518031" y="4906107"/>
            <a:ext cx="4835769" cy="107266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hlinkClick r:id="rId5"/>
              </a:rPr>
              <a:t>bit.ly/</a:t>
            </a:r>
            <a:r>
              <a:rPr lang="en-US" sz="5400" dirty="0" err="1">
                <a:ln>
                  <a:solidFill>
                    <a:schemeClr val="tx1"/>
                  </a:solidFill>
                </a:ln>
                <a:hlinkClick r:id="rId5"/>
              </a:rPr>
              <a:t>hazfalafel</a:t>
            </a:r>
            <a:endParaRPr lang="he-IL" sz="5400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7715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3218" y="1342004"/>
            <a:ext cx="6457200" cy="4173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5022" y="1342004"/>
            <a:ext cx="4278778" cy="4173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679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ld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8609</TotalTime>
  <Words>171</Words>
  <Application>Microsoft Office PowerPoint</Application>
  <PresentationFormat>Widescreen</PresentationFormat>
  <Paragraphs>42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David</vt:lpstr>
      <vt:lpstr>tldr</vt:lpstr>
      <vt:lpstr>PowerPoint Presentation</vt:lpstr>
      <vt:lpstr>PowerPoint Presentation</vt:lpstr>
      <vt:lpstr>התופעה</vt:lpstr>
      <vt:lpstr>מה זה אמ;לק</vt:lpstr>
      <vt:lpstr>פתיונות קליקים</vt:lpstr>
      <vt:lpstr>"The best minds of my generation are thinking about how to make people click ads”       -Jeff Hammerbacher</vt:lpstr>
      <vt:lpstr>העמוד</vt:lpstr>
      <vt:lpstr>ההתחלה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“אם הצלחתם לתמצת את הכתבה שלכם לשורה, אין מה לכעוס שתמצתנו אותה במילה"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Langsam</dc:creator>
  <cp:lastModifiedBy>Dean Langsam</cp:lastModifiedBy>
  <cp:revision>51</cp:revision>
  <dcterms:created xsi:type="dcterms:W3CDTF">2016-01-11T19:12:15Z</dcterms:created>
  <dcterms:modified xsi:type="dcterms:W3CDTF">2016-01-25T22:51:18Z</dcterms:modified>
</cp:coreProperties>
</file>